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107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285" y="3352801"/>
            <a:ext cx="11887199" cy="3017041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52285" y="6369839"/>
            <a:ext cx="11887199" cy="150171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5765081"/>
            <a:ext cx="2326203" cy="103811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084" y="6039388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8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283" y="812800"/>
            <a:ext cx="11887199" cy="4156053"/>
          </a:xfrm>
        </p:spPr>
        <p:txBody>
          <a:bodyPr anchor="ctr">
            <a:normAutofit/>
          </a:bodyPr>
          <a:lstStyle>
            <a:lvl1pPr algn="l">
              <a:defRPr sz="6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2283" y="5805395"/>
            <a:ext cx="11887199" cy="207448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585" y="4237567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084" y="4325520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29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9932" y="812800"/>
            <a:ext cx="11191901" cy="3860800"/>
          </a:xfrm>
        </p:spPr>
        <p:txBody>
          <a:bodyPr anchor="ctr">
            <a:normAutofit/>
          </a:bodyPr>
          <a:lstStyle>
            <a:lvl1pPr algn="l">
              <a:defRPr sz="6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366683" y="4673600"/>
            <a:ext cx="10048739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2283" y="5805395"/>
            <a:ext cx="11887199" cy="207448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585" y="4237567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084" y="4325520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90203" y="864007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819803" y="3873742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6975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284" y="3251201"/>
            <a:ext cx="11887200" cy="3633127"/>
          </a:xfrm>
        </p:spPr>
        <p:txBody>
          <a:bodyPr anchor="b">
            <a:normAutofit/>
          </a:bodyPr>
          <a:lstStyle>
            <a:lvl1pPr algn="l">
              <a:defRPr sz="6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2284" y="6908800"/>
            <a:ext cx="11887200" cy="97282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585" y="6548967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084" y="6644117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755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799932" y="812800"/>
            <a:ext cx="11191901" cy="3860800"/>
          </a:xfrm>
        </p:spPr>
        <p:txBody>
          <a:bodyPr anchor="ctr">
            <a:normAutofit/>
          </a:bodyPr>
          <a:lstStyle>
            <a:lvl1pPr algn="l">
              <a:defRPr sz="6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52283" y="5791200"/>
            <a:ext cx="11887200" cy="11176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2284" y="6908800"/>
            <a:ext cx="11887200" cy="97282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585" y="6548967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084" y="6644117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290203" y="864007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19803" y="3873742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048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283" y="836543"/>
            <a:ext cx="11887199" cy="3840027"/>
          </a:xfrm>
        </p:spPr>
        <p:txBody>
          <a:bodyPr anchor="ctr">
            <a:normAutofit/>
          </a:bodyPr>
          <a:lstStyle>
            <a:lvl1pPr algn="l">
              <a:defRPr sz="6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452283" y="5791200"/>
            <a:ext cx="11887200" cy="11176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2284" y="6908800"/>
            <a:ext cx="11887200" cy="972829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585" y="6548967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084" y="6644117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55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466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93083" y="836541"/>
            <a:ext cx="2943468" cy="7045089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2283" y="836541"/>
            <a:ext cx="8636000" cy="70450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8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7234" y="832147"/>
            <a:ext cx="11882249" cy="170785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2283" y="2844800"/>
            <a:ext cx="11887200" cy="503682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2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283" y="2745000"/>
            <a:ext cx="11887199" cy="195840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2283" y="4706839"/>
            <a:ext cx="11887199" cy="1147200"/>
          </a:xfrm>
        </p:spPr>
        <p:txBody>
          <a:bodyPr anchor="t"/>
          <a:lstStyle>
            <a:lvl1pPr marL="0" indent="0" algn="l">
              <a:buNone/>
              <a:defRPr sz="266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585" y="4237567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084" y="4325520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50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2283" y="2844800"/>
            <a:ext cx="5751819" cy="503682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87663" y="2834963"/>
            <a:ext cx="5751819" cy="503682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084" y="1050377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0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19164" y="2630271"/>
            <a:ext cx="5323643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2283" y="3398621"/>
            <a:ext cx="5790524" cy="447208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008840" y="2625967"/>
            <a:ext cx="5332001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555943" y="3394317"/>
            <a:ext cx="5784899" cy="447208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084" y="1050377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0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5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93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283" y="594784"/>
            <a:ext cx="4673599" cy="1301749"/>
          </a:xfrm>
        </p:spPr>
        <p:txBody>
          <a:bodyPr anchor="b"/>
          <a:lstStyle>
            <a:lvl1pPr algn="l">
              <a:defRPr sz="2667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683" y="594785"/>
            <a:ext cx="6908800" cy="7219951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2283" y="2131484"/>
            <a:ext cx="4673599" cy="5683248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585" y="952501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2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284" y="6400800"/>
            <a:ext cx="11887200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52283" y="846620"/>
            <a:ext cx="11887200" cy="5139960"/>
          </a:xfrm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2284" y="7156451"/>
            <a:ext cx="11887200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585" y="6548967"/>
            <a:ext cx="2118036" cy="67639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084" y="6644117"/>
            <a:ext cx="1039689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58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304800"/>
            <a:ext cx="3802021" cy="8851504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36295" y="-1048"/>
            <a:ext cx="3142232" cy="913871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43840" cy="9144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7233" y="832147"/>
            <a:ext cx="11882249" cy="1707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2283" y="2844800"/>
            <a:ext cx="11887200" cy="518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15484" y="8173916"/>
            <a:ext cx="1528377" cy="4938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2283" y="8181078"/>
            <a:ext cx="101599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09084" y="1050377"/>
            <a:ext cx="103968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67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9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609585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6256000" cy="9067800"/>
          </a:xfrm>
          <a:prstGeom prst="rect">
            <a:avLst/>
          </a:prstGeom>
        </p:spPr>
      </p:pic>
      <p:pic>
        <p:nvPicPr>
          <p:cNvPr id="1028" name="Picture 4" descr="𝙍𝙤𝙨𝙖𝙡𝙞 𝙇𝙚𝙖𝙣𝙙𝙧𝙤 - 𝙎𝙝𝙖𝙥𝙧𝙖 ...">
            <a:extLst>
              <a:ext uri="{FF2B5EF4-FFF2-40B4-BE49-F238E27FC236}">
                <a16:creationId xmlns:a16="http://schemas.microsoft.com/office/drawing/2014/main" id="{FB07E014-F964-6B3F-4209-112BF1064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2658"/>
            <a:ext cx="2260600" cy="226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835A4F2-8ECC-2E22-06A8-D995EADC7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2200" y="-32659"/>
            <a:ext cx="2260599" cy="22605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</TotalTime>
  <Words>0</Words>
  <Application>Microsoft Office PowerPoint</Application>
  <PresentationFormat>Personalizado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Espiral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GRACIELA AG</cp:lastModifiedBy>
  <cp:revision>4</cp:revision>
  <dcterms:created xsi:type="dcterms:W3CDTF">2006-08-16T00:00:00Z</dcterms:created>
  <dcterms:modified xsi:type="dcterms:W3CDTF">2026-08-03T05:59:52Z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255E7C0A41474A4BBB32C7D14D687339_13</vt:lpwstr>
  </property>
  <property fmtid="{D5CDD505-2E9C-101B-9397-08002B2CF9AE}" pid="3" name="KSOProductBuildVer">
    <vt:lpwstr>2058-12.1.0.27458</vt:lpwstr>
  </property>
</Properties>
</file>