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F42D20-26E9-3784-9C69-EF727C7A9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4A2826-BF98-A1EE-99B8-25A3D7E2D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A2699A-8A3E-2601-154C-0E0CD4991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C7C125-17F3-7E03-ED2C-DFECBD64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3F2CE9-DBC2-BCD6-40D0-FE95F33E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9530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CC474A-4F84-06D4-A142-F2163613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C2FCBD-41CF-E35E-8608-7978C09BA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B2C21B-382C-D481-5D30-C4B638E5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48FB16-450D-79E7-A04A-A80BBE9D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1DF8B9-4394-48BD-8D22-6C8F6DAB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0240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C9F453-1D98-C56D-6DE8-FF4C80FE0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3E569A-3180-AB73-E4A4-B43CB6E1A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4D350C-EDA6-CD94-13CE-E0B9FFC26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2AD450-8B5A-B750-A8D9-638A5FC4A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4F50B-B342-A30F-F2EE-B59D726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1382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F60CE-8E4E-7857-58E7-4B143ED7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E0624B-9764-2FC2-37C3-52873FF4D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20FDF3-A1D9-399A-642E-C810271F5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AC863-EC24-5AEB-619A-51D9A8DF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325977-916B-BA29-E4BF-DF07901E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684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73A9CC-6CB4-E8BF-871E-4AF89932B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54EDC9-5481-A415-E841-514BB55B6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2D9B38-BE1C-2058-C9EA-F4F2BB071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EE2765-B125-E901-C855-87F1D0CD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F41E41-319E-3FBD-BA14-9A2CD1E0F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854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5BA16-82A1-F889-628A-913290F9A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33CD8A-9D7E-B2C2-E281-E0C9DA256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7226D3-FA95-298E-6B7B-501C02475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A4614A-274D-028C-89C8-82F2BB486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FAFCEC-9431-341A-2914-2B1E7519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CB56B7-CA8F-988D-81D9-28DD06D4A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5384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B3E82-C125-83B5-253C-F859A9B4F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DBBC6F-D931-4DA0-0876-090DB1E49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2BEFA3-9057-D8BA-F802-73CC3247A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02392E8-2D28-8D3B-3083-A6B7D2406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BF466EF-5BDB-9059-FAEF-E8DFBBA58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BADD00-37DB-5491-B93E-66BD10720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3E3733E-5D73-289C-EC57-EEC08937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4E5F8CA-8728-E11E-066E-52C26D28D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7116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48C6DE-8B7A-4F59-125D-9AB99CD3A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CF2080-C0E0-4038-7638-787E4D2C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7D75607-9D9A-A4A8-EF87-BB5D0D9D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3C00074-E6B0-A84C-F0EC-50C34471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1448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443D532-B5FD-7D7D-4EE3-89EF9506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85B9177-CB5C-ADB3-0433-5EF50A58E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8827E9-A4F8-D79C-6FE3-94460D51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706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63B3D-4DD5-C566-5928-48DD1419B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14B670-E1DB-0EED-4E88-2A90565E5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3D8283-FAA1-4363-6798-6CC86C1B3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9C5443-82B2-7FB0-D416-AD14F2897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78E2CF-F0B8-1666-6AB0-4BB9FDA0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6DBBA7-E251-C990-7949-A8089A3D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5601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0C2AE-C9BC-99F2-32B5-1C0C2F021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8B780F-3080-B9B1-8658-983CF4A3C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A73EA5-7EE4-1506-62B8-E4034B025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02C466-60DD-3AA3-4ADF-64A4992E9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8F01AA-04FE-F61D-79CF-D93105BF0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1D6C6B-727A-972D-2983-FA701B75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1710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031C44B-81A1-BF7E-A6F5-09C8000C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A9C355-32DA-7CF7-75A9-ADA033A07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1A6B3B-230B-93BE-DDAD-2598CA2CE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A18E2-D393-479E-836D-2C31F91642B9}" type="datetimeFigureOut">
              <a:rPr lang="es-PE" smtClean="0"/>
              <a:t>4/08/2026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7E2969-FC1A-7FDB-C06E-DD55603D0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E061A5-4BBD-47FA-4C19-FBE1B9D94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7DB2-A0D4-439E-AF00-3896432E9FD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0626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C9A367A-B862-696F-1B45-F3914797C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63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F85F8-20A4-B316-5A4E-33A9690BD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F928C3-821C-7F67-FF70-39E05772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12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D42A6-5A77-5A2A-8E98-8BBED17B8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BE3A296-B9BA-2A0A-C324-17FA1D56D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911" y="0"/>
            <a:ext cx="12326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7C571-843F-B612-6710-23231121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568A561-DB1F-943B-CA67-C824F0BA5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04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47638-4918-3A70-75B6-F123FC4E9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050D120-D1C8-F413-7A40-7352E53049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08C67-FCEE-DFD3-74F7-35D6EBCE6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CB8B367-FE49-5FEE-F5B2-6B02AB72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17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B3C62-2951-A96C-B396-E30731FA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317C028-C2F3-1832-052F-50834E27F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24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4CF450E-ECF6-8F94-0130-2FB45FFFD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9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9DB1B-33C4-5D07-E783-DCDA09B62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14BB18-E8DB-0E44-6EE2-AB577C38E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7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B1EBE-1997-391B-1A3E-C4BD506CC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B40E839-706D-F701-435C-A8A3FDD6F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14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0D5B4-4F8E-7369-6D24-99A9D6116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71105B-0182-20E9-81FB-C7E840470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4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E14D0-7898-A797-6E3D-5E338C9A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586B91-2081-2886-BA7D-B06273F8E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2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EF43A-2BFB-B1E4-A6A0-E3FEC083B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B4793CA-7729-7E84-7BA7-57F0B5B7F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65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1581-4D5A-804D-1434-6FEFBE4FD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E7CECEB-B8D6-1861-742B-B106C1C8B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3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CDF05-9835-51A9-0A53-C95D80F1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11ED1D-1972-5F62-81C8-27C233DFC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26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F5658-5B4C-C119-9A89-4808C7E61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9B71E0D-6116-00FE-119A-6B02A8061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242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w10</dc:creator>
  <cp:lastModifiedBy>w10</cp:lastModifiedBy>
  <cp:revision>1</cp:revision>
  <dcterms:created xsi:type="dcterms:W3CDTF">2026-08-04T18:44:14Z</dcterms:created>
  <dcterms:modified xsi:type="dcterms:W3CDTF">2026-08-04T18:44:40Z</dcterms:modified>
</cp:coreProperties>
</file>